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07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Interpersonal Communication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Your communication with others is based more through…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In-person or face-to-face contact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Computer-mediated contact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relationship tasks can you accomplish with the most ease?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Beginning relationships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Maintaining relationships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Transforming relationships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Ending relationships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273" y="1413769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is the first thing that shapes the degree of attraction you feel towards someone?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956"/>
            <a:ext cx="8229600" cy="3569394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Personality characteristics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Physical Attraction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Their actions toward others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Their social status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227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someone reveals personal information about one’s self to you so quickly you feel…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956"/>
            <a:ext cx="8229600" cy="3569394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The other person is really opening up so they must trust you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Like they just shared their life story…TMI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More safe to disclose personal information with them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Freaked out and hope to never chat with them again</a:t>
            </a:r>
          </a:p>
          <a:p>
            <a:pPr marL="514350" indent="-51435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25</TotalTime>
  <Words>157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07</vt:lpstr>
      <vt:lpstr>Your communication with others is based more through…</vt:lpstr>
      <vt:lpstr>What relationship tasks can you accomplish with the most ease?</vt:lpstr>
      <vt:lpstr>What is the first thing that shapes the degree of attraction you feel towards someone? </vt:lpstr>
      <vt:lpstr>If someone reveals personal information about one’s self to you so quickly you feel…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10</cp:revision>
  <dcterms:created xsi:type="dcterms:W3CDTF">2012-02-27T19:05:25Z</dcterms:created>
  <dcterms:modified xsi:type="dcterms:W3CDTF">2012-04-30T20:58:57Z</dcterms:modified>
</cp:coreProperties>
</file>